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2814" y="-48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25/2/2022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25/2/2022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Δ.ΜΙΧΑΛΟΠΟΥΛΟΣ ΜΕΤΑΛΛΙΚΑ ΑΜΑΞΩΜΑΤΑ ΜΟΝΟΠΡΟΣΩΠΗ ΕΤΑΙΡΕΙΑ ΠΕΡΙΟΡΙΣΜΕΝΗΣ ΕΥΘΥΝΗΣ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που εδρεύει στην περιφέρεια ΑΤΤΙΚΗΣ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40%.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Ο συνολικός προϋπολογισμός της επένδυσης της επιχείρησης είναι </a:t>
            </a:r>
            <a:r>
              <a:rPr lang="en-US" sz="1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117.582,71 </a:t>
            </a:r>
            <a:r>
              <a:rPr lang="el-GR" sz="120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€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εκ των οποίων η δημόσια δαπάνη ανέρχεται σε 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58.791,36 </a:t>
            </a:r>
            <a:r>
              <a:rPr lang="el-GR" sz="12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285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PK Consulting Group</cp:lastModifiedBy>
  <cp:revision>41</cp:revision>
  <dcterms:created xsi:type="dcterms:W3CDTF">2018-02-13T12:16:57Z</dcterms:created>
  <dcterms:modified xsi:type="dcterms:W3CDTF">2022-02-25T12:23:22Z</dcterms:modified>
</cp:coreProperties>
</file>